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3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2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46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52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/>
              <a:t>الاحد </a:t>
            </a:r>
            <a:r>
              <a:rPr lang="ar-EG" sz="3200" smtClean="0"/>
              <a:t>12-4-2020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نصوص اجتماعية</a:t>
            </a:r>
            <a:r>
              <a:rPr lang="ar-EG" sz="1400" b="1" i="1" dirty="0"/>
              <a:t>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3734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07568" y="188640"/>
            <a:ext cx="8460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Poverty line </a:t>
            </a:r>
            <a:r>
              <a:rPr lang="ar-EG" sz="2400" dirty="0"/>
              <a:t>خط الفقر                                                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يمثل ادنى مستوى من الدخل يضمن للفرداو الاسرة حد الكفاف من العيش او ما يسمى مستوى معيش ملائم او يوفر حد المأكل والذى يبقى الفرد على الحياة . المنظمات الدولية تعتبره من دولار لاثنين فى اليوم الواحد </a:t>
            </a:r>
            <a:r>
              <a:rPr lang="en-US" sz="2400" dirty="0"/>
              <a:t>]</a:t>
            </a:r>
            <a:endParaRPr lang="ar-EG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287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07568" y="188640"/>
            <a:ext cx="8460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Refugees </a:t>
            </a:r>
            <a:r>
              <a:rPr lang="ar-EG" sz="2400" dirty="0"/>
              <a:t>اللاجئون                                                  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هم الاشخاص المجبرون على ترك بلادهم لاسباب عرقية او دنية او سياسية كالحرب مثلا مما اضطره الى الهروب خارج دولته والبحث عن ملاذ فى اى دولة مجاورة </a:t>
            </a:r>
          </a:p>
          <a:p>
            <a:pPr algn="r"/>
            <a:r>
              <a:rPr lang="ar-EG" sz="2400" dirty="0"/>
              <a:t>مثال اللاجئون السوريون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621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07568" y="188640"/>
            <a:ext cx="8460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Social movements</a:t>
            </a:r>
            <a:r>
              <a:rPr lang="ar-EG" sz="2400" dirty="0"/>
              <a:t>الحركات الاجتماعية                                      </a:t>
            </a:r>
          </a:p>
          <a:p>
            <a:pPr algn="r"/>
            <a:endParaRPr lang="ar-EG" sz="2400" dirty="0"/>
          </a:p>
          <a:p>
            <a:pPr algn="r"/>
            <a:r>
              <a:rPr lang="ar-EG" sz="2400" dirty="0"/>
              <a:t>هى شكل من اشكال العمل الجماعى الغير رسمى لدعم اهداف سياسية او اجتماعية بهدف التغير الاجتماعى اى وضع او الغاء  قوانين معينة خاصة على سبيل المثال بالمرأة –العمال –الاقتصاد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87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46936" y="2381380"/>
            <a:ext cx="3711465" cy="280022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6600" dirty="0"/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3862" y="1514198"/>
            <a:ext cx="3042138" cy="30578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07162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Widescreen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6</cp:revision>
  <dcterms:created xsi:type="dcterms:W3CDTF">2020-04-01T11:18:51Z</dcterms:created>
  <dcterms:modified xsi:type="dcterms:W3CDTF">2020-04-16T09:51:44Z</dcterms:modified>
</cp:coreProperties>
</file>